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408" r:id="rId2"/>
    <p:sldId id="415" r:id="rId3"/>
    <p:sldId id="424" r:id="rId4"/>
    <p:sldId id="425" r:id="rId5"/>
    <p:sldId id="426" r:id="rId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79361" autoAdjust="0"/>
  </p:normalViewPr>
  <p:slideViewPr>
    <p:cSldViewPr>
      <p:cViewPr varScale="1">
        <p:scale>
          <a:sx n="102" d="100"/>
          <a:sy n="102" d="100"/>
        </p:scale>
        <p:origin x="2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B6963-3584-E944-95F7-E0EBEDE90C04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4CF8-A240-1440-9297-1C81BBA7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06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Spring’17: ___ Minutes, Slides 1-8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Fall’16: 40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Minutes: slides 1-10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6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/>
            </a: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 – </a:t>
            </a:r>
            <a:r>
              <a:rPr lang="en-US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Synchronization </a:t>
            </a: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/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 smtClean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Thread Sleep </a:t>
            </a:r>
            <a:r>
              <a:rPr lang="en-US" altLang="zh-CN" sz="3600" smtClean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and Wakeup</a:t>
            </a:r>
            <a:endParaRPr lang="en-US" altLang="zh-CN" sz="36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11734800" cy="84468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Exercise 1. </a:t>
            </a:r>
            <a:r>
              <a:rPr lang="en-US" dirty="0" smtClean="0">
                <a:latin typeface="Calibri"/>
                <a:cs typeface="Calibri"/>
              </a:rPr>
              <a:t>What is the following data structure? Why use static?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2327344"/>
            <a:ext cx="880840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2.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Please complete the following code that initializes the sleeper list.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0290" y="1828800"/>
            <a:ext cx="11506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</a:t>
            </a:r>
            <a:r>
              <a:rPr lang="en-US" sz="40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(3.1) what is </a:t>
            </a:r>
            <a:r>
              <a:rPr lang="en-US" sz="4000" dirty="0" err="1" smtClean="0">
                <a:latin typeface="Courier New" charset="0"/>
                <a:ea typeface="Courier New" charset="0"/>
                <a:cs typeface="Courier New" charset="0"/>
              </a:rPr>
              <a:t>t_sleepaddr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sz="4000" dirty="0" err="1" smtClean="0">
                <a:latin typeface="Courier New" charset="0"/>
                <a:ea typeface="Courier New" charset="0"/>
                <a:cs typeface="Courier New" charset="0"/>
              </a:rPr>
              <a:t>curthread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? (3.2) What does </a:t>
            </a:r>
            <a:r>
              <a:rPr lang="en-US" sz="4000" dirty="0" err="1" smtClean="0">
                <a:latin typeface="Courier New" charset="0"/>
                <a:ea typeface="Courier New" charset="0"/>
                <a:cs typeface="Courier New" charset="0"/>
              </a:rPr>
              <a:t>mi_switch</a:t>
            </a:r>
            <a:r>
              <a:rPr lang="en-US" sz="40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do? 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112464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1734800" cy="762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</a:t>
            </a:r>
            <a:r>
              <a:rPr lang="en-US" sz="32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4.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How many threads are woken up by this function? 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5282"/>
            <a:ext cx="8707884" cy="61927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9165083" y="2209800"/>
            <a:ext cx="2895393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Can you modify the code to wake up a single thread? </a:t>
            </a:r>
            <a:endParaRPr lang="en-US" sz="2800" kern="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2997</TotalTime>
  <Words>106</Words>
  <Application>Microsoft Macintosh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Courier New</vt:lpstr>
      <vt:lpstr>ＭＳ Ｐゴシック</vt:lpstr>
      <vt:lpstr>Times New Roman</vt:lpstr>
      <vt:lpstr>宋体</vt:lpstr>
      <vt:lpstr>Arial</vt:lpstr>
      <vt:lpstr>1_Default Design</vt:lpstr>
      <vt:lpstr>COMP 3500  Introduction to Operating Systems  Project 3 – Synchronization  Thread Sleep and Wakeup</vt:lpstr>
      <vt:lpstr>Exercise 1. What is the following data structure? Why use static?</vt:lpstr>
      <vt:lpstr>Exercise 2. Please complete the following code that initializes the sleeper list. </vt:lpstr>
      <vt:lpstr>Exercise 3. (3.1) what is t_sleepaddr in curthread? (3.2) What does mi_switch()do? </vt:lpstr>
      <vt:lpstr>Exercise 4. How many threads are woken up by this function? </vt:lpstr>
    </vt:vector>
  </TitlesOfParts>
  <Company>New Mexico Tech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429</cp:revision>
  <dcterms:created xsi:type="dcterms:W3CDTF">2006-08-22T22:53:10Z</dcterms:created>
  <dcterms:modified xsi:type="dcterms:W3CDTF">2017-03-02T20:00:51Z</dcterms:modified>
</cp:coreProperties>
</file>